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8" r:id="rId2"/>
    <p:sldId id="328" r:id="rId3"/>
    <p:sldId id="329" r:id="rId4"/>
    <p:sldId id="330" r:id="rId5"/>
    <p:sldId id="344" r:id="rId6"/>
    <p:sldId id="32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D74D5FD-4FB4-4C6E-A41D-AB02D904AD2E}">
          <p14:sldIdLst>
            <p14:sldId id="258"/>
            <p14:sldId id="328"/>
            <p14:sldId id="329"/>
            <p14:sldId id="330"/>
            <p14:sldId id="344"/>
            <p14:sldId id="32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E704C-E5BE-4228-A8B4-362AF671DF73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0DE47-1F5E-4F9E-B66C-9926474F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72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88AB9-EF8A-495E-8568-6ED75B11926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401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4606A7-D537-CED2-8806-0D65E3E344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723771-0192-6A06-EE6E-66F4917C4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FD7477-583A-C844-340C-DC64967D1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8EB-D260-4534-A27B-8A0F2910ADE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8C890A-471F-B6A6-5FFB-F6F7EFAB5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4EA4DA-0A77-7B04-5291-C7E3F5CA2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CC5F-A8E5-464E-B189-E56550D2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332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695FC2-EFF7-DFFA-1378-BD025ED1B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8402458-CD61-73FC-FCF7-7E2389110A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199FAB-4F8B-56B6-5BD8-A9A9E5E96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8EB-D260-4534-A27B-8A0F2910ADE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0BC3E8-45D3-B934-6D6E-424A61BE0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44F72E-E3B8-8B0B-0661-6629FAF6D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CC5F-A8E5-464E-B189-E56550D2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298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F72958B-495D-B58C-DFBD-05D23DE5A7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DE6F709-6698-CB1B-A65E-F6D66B50E3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8FE5FB-3C84-F69B-585B-FFB06BE44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8EB-D260-4534-A27B-8A0F2910ADE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2AD28A-3AE2-BE79-5CAC-5A602579E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E44C19-EF9B-7856-10A5-323BED65B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CC5F-A8E5-464E-B189-E56550D2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60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8B79D9-6709-B76B-9764-693426A77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E66EC9-47B0-898C-78C9-76145972F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CC08EC-1F9B-5621-3A3F-2C8DDE747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8EB-D260-4534-A27B-8A0F2910ADE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8688A3-4CAE-91A3-096A-556E7488F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C719EE-B48E-A011-F396-D0A94DFB3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CC5F-A8E5-464E-B189-E56550D2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972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A7604C-EE3B-BB20-A491-D971ECE9E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CF8059-F0C6-1869-84AC-0E7C17CF4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EDAAF2-5956-B72E-C297-2BF6794E9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8EB-D260-4534-A27B-8A0F2910ADE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DFCB33-8FF5-7484-9E63-363DB35D3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959833-D92D-B1C8-7127-3AA8653EE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CC5F-A8E5-464E-B189-E56550D2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685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38C15D-E798-30ED-7ABB-C977BC955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F8E330-AB34-9B21-C996-0C1A219D3E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1AC3FD-3B75-04BA-6964-B8CEC13439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AD451E8-1568-5C77-B22A-1CB6FCB27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8EB-D260-4534-A27B-8A0F2910ADE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CD6879-DF5A-A28F-3E30-B7D633BEC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31C18F-83BE-19EA-2175-02AE58AD5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CC5F-A8E5-464E-B189-E56550D2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72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D5B4D6-CD4A-4F17-605F-083E89CFC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EF3809-0F3C-5FA2-674A-E488FEBA6B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4D847B5-BA27-B958-C801-ECC6DBAC5D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55BD5C0-3F00-FE06-2B2D-5AB7865CBF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C3B6DA3-48F8-4063-90C6-ECDF54BFC4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1990F5B-7444-7176-1844-D0FF0E8E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8EB-D260-4534-A27B-8A0F2910ADE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2CD8F46-214D-9172-63F6-88630CAD5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55CC461-C7CE-335C-583E-277A3040F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CC5F-A8E5-464E-B189-E56550D2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37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EA18DE-5CDB-E154-2238-D50159FAE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93EA0CF-89A6-1F39-A450-86C2965B6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8EB-D260-4534-A27B-8A0F2910ADE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9DA3E2C-331C-59C5-D2CF-5D998BB9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A3DFE6C-A5B1-A29E-8C41-2C7E19CA6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CC5F-A8E5-464E-B189-E56550D2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748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B00DCDB-13AC-8C67-CC4A-3D487F11B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8EB-D260-4534-A27B-8A0F2910ADE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C513E94-7381-259F-57D3-676E22037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0C9F5E4-E696-DA08-E8B2-0A3A308E2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CC5F-A8E5-464E-B189-E56550D2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51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637659-71AB-31FB-4E9C-4677CAFFA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E6EDC7-9A73-5737-7382-2DA4961AE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6C9E635-A762-3CCC-0418-7A3E943CC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EE92DAD-250E-C9F9-14B7-89E4D4FC7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8EB-D260-4534-A27B-8A0F2910ADE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D7C70BA-C2ED-5C61-953C-7834ECE1F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BDE51F4-B7A3-F367-E52D-F27052A2D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CC5F-A8E5-464E-B189-E56550D2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492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7BEF83-0484-358B-7968-B69B918C7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E0DF160-E7E5-3EC4-FFF7-8419271569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7AF83A1-82E5-23B5-31C6-B4B4D6B9FA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B27C2A-C6A0-168D-FFF3-3219E2EEB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8EB-D260-4534-A27B-8A0F2910ADE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F041CC-3DF3-ABDA-D8FF-DBA0974D5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8A3A2F5-01E9-5182-C64D-0FBA4CF42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CC5F-A8E5-464E-B189-E56550D2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283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ACAE12-46FC-8109-2D38-26178C639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635CA7-F28F-6BEE-CA87-358CD1EFF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04C399-80A5-C09C-CC20-30E6777334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FB8EB-D260-4534-A27B-8A0F2910ADE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52559A-C690-77A0-215C-3E02664EAE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0C7CDD-F40F-9D98-323B-87894A1984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7CC5F-A8E5-464E-B189-E56550D2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64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69031" y="2016510"/>
            <a:ext cx="10193413" cy="1128954"/>
          </a:xfrm>
        </p:spPr>
        <p:txBody>
          <a:bodyPr>
            <a:no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 ХИМИИ И ХИМИЧЕСКОЙ ТЕХНОЛОГИИ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ФИЗИЧЕСКОЙ ХИМИИ, КАТАЛИЗА И НЕФТЕХИМИИ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курс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«Метрология и стандартизация»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2</a:t>
            </a:r>
          </a:p>
          <a:p>
            <a:pPr algn="ctr"/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Нанометрология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как способ оценки качества продукции в наноиндустрии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311428" y="1123444"/>
            <a:ext cx="9887795" cy="5279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КАЗАХСКИЙ НАЦИОНАЛЬНЫЙ УНИВЕРСИТЕТ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ИМЕНИ АЛЬ ФАРАБИ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91495" y="3994530"/>
            <a:ext cx="11295704" cy="551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241789" y="5359544"/>
            <a:ext cx="4295721" cy="6964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Супиева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Ж.А.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Ph.D</a:t>
            </a:r>
            <a:r>
              <a:rPr lang="kk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старший преподаватель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Картинки по запросу казн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156" y="421589"/>
            <a:ext cx="1430029" cy="144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Номер слайда 3"/>
          <p:cNvSpPr txBox="1">
            <a:spLocks/>
          </p:cNvSpPr>
          <p:nvPr/>
        </p:nvSpPr>
        <p:spPr>
          <a:xfrm>
            <a:off x="5447096" y="6415484"/>
            <a:ext cx="1532814" cy="442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Алматы, 2023</a:t>
            </a: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27" y="345305"/>
            <a:ext cx="1798944" cy="1556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9" name="Freeform 14"/>
          <p:cNvSpPr>
            <a:spLocks/>
          </p:cNvSpPr>
          <p:nvPr/>
        </p:nvSpPr>
        <p:spPr bwMode="auto">
          <a:xfrm>
            <a:off x="452487" y="363703"/>
            <a:ext cx="11434712" cy="5992647"/>
          </a:xfrm>
          <a:custGeom>
            <a:avLst/>
            <a:gdLst>
              <a:gd name="T0" fmla="*/ 247 w 5504"/>
              <a:gd name="T1" fmla="*/ 3840 h 4032"/>
              <a:gd name="T2" fmla="*/ 0 w 5504"/>
              <a:gd name="T3" fmla="*/ 3831 h 4032"/>
              <a:gd name="T4" fmla="*/ 0 w 5504"/>
              <a:gd name="T5" fmla="*/ 210 h 4032"/>
              <a:gd name="T6" fmla="*/ 416 w 5504"/>
              <a:gd name="T7" fmla="*/ 201 h 4032"/>
              <a:gd name="T8" fmla="*/ 425 w 5504"/>
              <a:gd name="T9" fmla="*/ 0 h 4032"/>
              <a:gd name="T10" fmla="*/ 6621 w 5504"/>
              <a:gd name="T11" fmla="*/ 0 h 4032"/>
              <a:gd name="T12" fmla="*/ 6621 w 5504"/>
              <a:gd name="T13" fmla="*/ 174 h 4032"/>
              <a:gd name="T14" fmla="*/ 6862 w 5504"/>
              <a:gd name="T15" fmla="*/ 192 h 4032"/>
              <a:gd name="T16" fmla="*/ 6859 w 5504"/>
              <a:gd name="T17" fmla="*/ 3831 h 4032"/>
              <a:gd name="T18" fmla="*/ 6642 w 5504"/>
              <a:gd name="T19" fmla="*/ 3831 h 4032"/>
              <a:gd name="T20" fmla="*/ 6642 w 5504"/>
              <a:gd name="T21" fmla="*/ 4023 h 4032"/>
              <a:gd name="T22" fmla="*/ 247 w 5504"/>
              <a:gd name="T23" fmla="*/ 4032 h 4032"/>
              <a:gd name="T24" fmla="*/ 247 w 5504"/>
              <a:gd name="T25" fmla="*/ 3840 h 403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504"/>
              <a:gd name="T40" fmla="*/ 0 h 4032"/>
              <a:gd name="T41" fmla="*/ 5504 w 5504"/>
              <a:gd name="T42" fmla="*/ 4032 h 403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504" h="4032">
                <a:moveTo>
                  <a:pt x="193" y="3840"/>
                </a:moveTo>
                <a:lnTo>
                  <a:pt x="0" y="3831"/>
                </a:lnTo>
                <a:lnTo>
                  <a:pt x="0" y="210"/>
                </a:lnTo>
                <a:lnTo>
                  <a:pt x="329" y="201"/>
                </a:lnTo>
                <a:lnTo>
                  <a:pt x="338" y="0"/>
                </a:lnTo>
                <a:lnTo>
                  <a:pt x="5312" y="0"/>
                </a:lnTo>
                <a:lnTo>
                  <a:pt x="5312" y="174"/>
                </a:lnTo>
                <a:lnTo>
                  <a:pt x="5504" y="192"/>
                </a:lnTo>
                <a:lnTo>
                  <a:pt x="5501" y="3831"/>
                </a:lnTo>
                <a:lnTo>
                  <a:pt x="5326" y="3831"/>
                </a:lnTo>
                <a:lnTo>
                  <a:pt x="5326" y="4023"/>
                </a:lnTo>
                <a:lnTo>
                  <a:pt x="193" y="4032"/>
                </a:lnTo>
                <a:lnTo>
                  <a:pt x="193" y="3840"/>
                </a:lnTo>
                <a:close/>
              </a:path>
            </a:pathLst>
          </a:custGeom>
          <a:noFill/>
          <a:ln w="38100">
            <a:solidFill>
              <a:schemeClr val="bg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Freeform 14"/>
          <p:cNvSpPr>
            <a:spLocks/>
          </p:cNvSpPr>
          <p:nvPr/>
        </p:nvSpPr>
        <p:spPr bwMode="auto">
          <a:xfrm>
            <a:off x="348791" y="268034"/>
            <a:ext cx="11642103" cy="6183984"/>
          </a:xfrm>
          <a:custGeom>
            <a:avLst/>
            <a:gdLst>
              <a:gd name="T0" fmla="*/ 247 w 5504"/>
              <a:gd name="T1" fmla="*/ 3840 h 4032"/>
              <a:gd name="T2" fmla="*/ 0 w 5504"/>
              <a:gd name="T3" fmla="*/ 3831 h 4032"/>
              <a:gd name="T4" fmla="*/ 0 w 5504"/>
              <a:gd name="T5" fmla="*/ 210 h 4032"/>
              <a:gd name="T6" fmla="*/ 416 w 5504"/>
              <a:gd name="T7" fmla="*/ 201 h 4032"/>
              <a:gd name="T8" fmla="*/ 425 w 5504"/>
              <a:gd name="T9" fmla="*/ 0 h 4032"/>
              <a:gd name="T10" fmla="*/ 6621 w 5504"/>
              <a:gd name="T11" fmla="*/ 0 h 4032"/>
              <a:gd name="T12" fmla="*/ 6621 w 5504"/>
              <a:gd name="T13" fmla="*/ 174 h 4032"/>
              <a:gd name="T14" fmla="*/ 6862 w 5504"/>
              <a:gd name="T15" fmla="*/ 192 h 4032"/>
              <a:gd name="T16" fmla="*/ 6859 w 5504"/>
              <a:gd name="T17" fmla="*/ 3831 h 4032"/>
              <a:gd name="T18" fmla="*/ 6642 w 5504"/>
              <a:gd name="T19" fmla="*/ 3831 h 4032"/>
              <a:gd name="T20" fmla="*/ 6642 w 5504"/>
              <a:gd name="T21" fmla="*/ 4023 h 4032"/>
              <a:gd name="T22" fmla="*/ 247 w 5504"/>
              <a:gd name="T23" fmla="*/ 4032 h 4032"/>
              <a:gd name="T24" fmla="*/ 247 w 5504"/>
              <a:gd name="T25" fmla="*/ 3840 h 403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504"/>
              <a:gd name="T40" fmla="*/ 0 h 4032"/>
              <a:gd name="T41" fmla="*/ 5504 w 5504"/>
              <a:gd name="T42" fmla="*/ 4032 h 403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504" h="4032">
                <a:moveTo>
                  <a:pt x="193" y="3840"/>
                </a:moveTo>
                <a:lnTo>
                  <a:pt x="0" y="3831"/>
                </a:lnTo>
                <a:lnTo>
                  <a:pt x="0" y="210"/>
                </a:lnTo>
                <a:lnTo>
                  <a:pt x="329" y="201"/>
                </a:lnTo>
                <a:lnTo>
                  <a:pt x="338" y="0"/>
                </a:lnTo>
                <a:lnTo>
                  <a:pt x="5312" y="0"/>
                </a:lnTo>
                <a:lnTo>
                  <a:pt x="5312" y="174"/>
                </a:lnTo>
                <a:lnTo>
                  <a:pt x="5504" y="192"/>
                </a:lnTo>
                <a:lnTo>
                  <a:pt x="5501" y="3831"/>
                </a:lnTo>
                <a:lnTo>
                  <a:pt x="5326" y="3831"/>
                </a:lnTo>
                <a:lnTo>
                  <a:pt x="5326" y="4023"/>
                </a:lnTo>
                <a:lnTo>
                  <a:pt x="193" y="4032"/>
                </a:lnTo>
                <a:lnTo>
                  <a:pt x="193" y="3840"/>
                </a:lnTo>
                <a:close/>
              </a:path>
            </a:pathLst>
          </a:cu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861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6FCD4FE-A2E6-7CEB-5A0D-C861479DA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25" y="623887"/>
            <a:ext cx="10496550" cy="56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727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8C5D71-B55B-8847-93FD-FFAF28DAA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925" y="728662"/>
            <a:ext cx="10344150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656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37C0C26-6D7D-4E60-B1A2-5BE2286C3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12" y="952500"/>
            <a:ext cx="10391775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744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4C6F72-5F13-D3E8-A755-77B768226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960" y="167951"/>
            <a:ext cx="9106624" cy="641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14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031668" y="2815755"/>
            <a:ext cx="5892156" cy="613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auto">
          <a:xfrm>
            <a:off x="452487" y="363703"/>
            <a:ext cx="11434712" cy="5992647"/>
          </a:xfrm>
          <a:custGeom>
            <a:avLst/>
            <a:gdLst>
              <a:gd name="T0" fmla="*/ 247 w 5504"/>
              <a:gd name="T1" fmla="*/ 3840 h 4032"/>
              <a:gd name="T2" fmla="*/ 0 w 5504"/>
              <a:gd name="T3" fmla="*/ 3831 h 4032"/>
              <a:gd name="T4" fmla="*/ 0 w 5504"/>
              <a:gd name="T5" fmla="*/ 210 h 4032"/>
              <a:gd name="T6" fmla="*/ 416 w 5504"/>
              <a:gd name="T7" fmla="*/ 201 h 4032"/>
              <a:gd name="T8" fmla="*/ 425 w 5504"/>
              <a:gd name="T9" fmla="*/ 0 h 4032"/>
              <a:gd name="T10" fmla="*/ 6621 w 5504"/>
              <a:gd name="T11" fmla="*/ 0 h 4032"/>
              <a:gd name="T12" fmla="*/ 6621 w 5504"/>
              <a:gd name="T13" fmla="*/ 174 h 4032"/>
              <a:gd name="T14" fmla="*/ 6862 w 5504"/>
              <a:gd name="T15" fmla="*/ 192 h 4032"/>
              <a:gd name="T16" fmla="*/ 6859 w 5504"/>
              <a:gd name="T17" fmla="*/ 3831 h 4032"/>
              <a:gd name="T18" fmla="*/ 6642 w 5504"/>
              <a:gd name="T19" fmla="*/ 3831 h 4032"/>
              <a:gd name="T20" fmla="*/ 6642 w 5504"/>
              <a:gd name="T21" fmla="*/ 4023 h 4032"/>
              <a:gd name="T22" fmla="*/ 247 w 5504"/>
              <a:gd name="T23" fmla="*/ 4032 h 4032"/>
              <a:gd name="T24" fmla="*/ 247 w 5504"/>
              <a:gd name="T25" fmla="*/ 3840 h 403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504"/>
              <a:gd name="T40" fmla="*/ 0 h 4032"/>
              <a:gd name="T41" fmla="*/ 5504 w 5504"/>
              <a:gd name="T42" fmla="*/ 4032 h 403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504" h="4032">
                <a:moveTo>
                  <a:pt x="193" y="3840"/>
                </a:moveTo>
                <a:lnTo>
                  <a:pt x="0" y="3831"/>
                </a:lnTo>
                <a:lnTo>
                  <a:pt x="0" y="210"/>
                </a:lnTo>
                <a:lnTo>
                  <a:pt x="329" y="201"/>
                </a:lnTo>
                <a:lnTo>
                  <a:pt x="338" y="0"/>
                </a:lnTo>
                <a:lnTo>
                  <a:pt x="5312" y="0"/>
                </a:lnTo>
                <a:lnTo>
                  <a:pt x="5312" y="174"/>
                </a:lnTo>
                <a:lnTo>
                  <a:pt x="5504" y="192"/>
                </a:lnTo>
                <a:lnTo>
                  <a:pt x="5501" y="3831"/>
                </a:lnTo>
                <a:lnTo>
                  <a:pt x="5326" y="3831"/>
                </a:lnTo>
                <a:lnTo>
                  <a:pt x="5326" y="4023"/>
                </a:lnTo>
                <a:lnTo>
                  <a:pt x="193" y="4032"/>
                </a:lnTo>
                <a:lnTo>
                  <a:pt x="193" y="3840"/>
                </a:lnTo>
                <a:close/>
              </a:path>
            </a:pathLst>
          </a:custGeom>
          <a:noFill/>
          <a:ln w="38100">
            <a:solidFill>
              <a:schemeClr val="bg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Freeform 14"/>
          <p:cNvSpPr>
            <a:spLocks/>
          </p:cNvSpPr>
          <p:nvPr/>
        </p:nvSpPr>
        <p:spPr bwMode="auto">
          <a:xfrm>
            <a:off x="348791" y="268034"/>
            <a:ext cx="11642103" cy="6183984"/>
          </a:xfrm>
          <a:custGeom>
            <a:avLst/>
            <a:gdLst>
              <a:gd name="T0" fmla="*/ 247 w 5504"/>
              <a:gd name="T1" fmla="*/ 3840 h 4032"/>
              <a:gd name="T2" fmla="*/ 0 w 5504"/>
              <a:gd name="T3" fmla="*/ 3831 h 4032"/>
              <a:gd name="T4" fmla="*/ 0 w 5504"/>
              <a:gd name="T5" fmla="*/ 210 h 4032"/>
              <a:gd name="T6" fmla="*/ 416 w 5504"/>
              <a:gd name="T7" fmla="*/ 201 h 4032"/>
              <a:gd name="T8" fmla="*/ 425 w 5504"/>
              <a:gd name="T9" fmla="*/ 0 h 4032"/>
              <a:gd name="T10" fmla="*/ 6621 w 5504"/>
              <a:gd name="T11" fmla="*/ 0 h 4032"/>
              <a:gd name="T12" fmla="*/ 6621 w 5504"/>
              <a:gd name="T13" fmla="*/ 174 h 4032"/>
              <a:gd name="T14" fmla="*/ 6862 w 5504"/>
              <a:gd name="T15" fmla="*/ 192 h 4032"/>
              <a:gd name="T16" fmla="*/ 6859 w 5504"/>
              <a:gd name="T17" fmla="*/ 3831 h 4032"/>
              <a:gd name="T18" fmla="*/ 6642 w 5504"/>
              <a:gd name="T19" fmla="*/ 3831 h 4032"/>
              <a:gd name="T20" fmla="*/ 6642 w 5504"/>
              <a:gd name="T21" fmla="*/ 4023 h 4032"/>
              <a:gd name="T22" fmla="*/ 247 w 5504"/>
              <a:gd name="T23" fmla="*/ 4032 h 4032"/>
              <a:gd name="T24" fmla="*/ 247 w 5504"/>
              <a:gd name="T25" fmla="*/ 3840 h 403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504"/>
              <a:gd name="T40" fmla="*/ 0 h 4032"/>
              <a:gd name="T41" fmla="*/ 5504 w 5504"/>
              <a:gd name="T42" fmla="*/ 4032 h 403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504" h="4032">
                <a:moveTo>
                  <a:pt x="193" y="3840"/>
                </a:moveTo>
                <a:lnTo>
                  <a:pt x="0" y="3831"/>
                </a:lnTo>
                <a:lnTo>
                  <a:pt x="0" y="210"/>
                </a:lnTo>
                <a:lnTo>
                  <a:pt x="329" y="201"/>
                </a:lnTo>
                <a:lnTo>
                  <a:pt x="338" y="0"/>
                </a:lnTo>
                <a:lnTo>
                  <a:pt x="5312" y="0"/>
                </a:lnTo>
                <a:lnTo>
                  <a:pt x="5312" y="174"/>
                </a:lnTo>
                <a:lnTo>
                  <a:pt x="5504" y="192"/>
                </a:lnTo>
                <a:lnTo>
                  <a:pt x="5501" y="3831"/>
                </a:lnTo>
                <a:lnTo>
                  <a:pt x="5326" y="3831"/>
                </a:lnTo>
                <a:lnTo>
                  <a:pt x="5326" y="4023"/>
                </a:lnTo>
                <a:lnTo>
                  <a:pt x="193" y="4032"/>
                </a:lnTo>
                <a:lnTo>
                  <a:pt x="193" y="3840"/>
                </a:lnTo>
                <a:close/>
              </a:path>
            </a:pathLst>
          </a:cu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5" y="13077"/>
            <a:ext cx="1180013" cy="1020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5" name="Picture 2" descr="Картинки по запросу казну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5303" y="72443"/>
            <a:ext cx="978496" cy="98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Номер слайда 3"/>
          <p:cNvSpPr txBox="1">
            <a:spLocks/>
          </p:cNvSpPr>
          <p:nvPr/>
        </p:nvSpPr>
        <p:spPr>
          <a:xfrm>
            <a:off x="11537403" y="6221622"/>
            <a:ext cx="59750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</a:rPr>
              <a:t>30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73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61</Words>
  <Application>Microsoft Office PowerPoint</Application>
  <PresentationFormat>Широкоэкранный</PresentationFormat>
  <Paragraphs>15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name</dc:creator>
  <cp:lastModifiedBy>name</cp:lastModifiedBy>
  <cp:revision>4</cp:revision>
  <dcterms:created xsi:type="dcterms:W3CDTF">2023-09-03T19:28:25Z</dcterms:created>
  <dcterms:modified xsi:type="dcterms:W3CDTF">2023-09-03T22:39:30Z</dcterms:modified>
</cp:coreProperties>
</file>